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ther mlo" initials="" lastIdx="1" clrIdx="0">
    <p:extLst>
      <p:ext uri="{19B8F6BF-5375-455C-9EA6-DF929625EA0E}">
        <p15:presenceInfo xmlns:p15="http://schemas.microsoft.com/office/powerpoint/2012/main" userId="006bcb30e5e113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98" autoAdjust="0"/>
    <p:restoredTop sz="94660"/>
  </p:normalViewPr>
  <p:slideViewPr>
    <p:cSldViewPr snapToGrid="0">
      <p:cViewPr varScale="1">
        <p:scale>
          <a:sx n="64" d="100"/>
          <a:sy n="64" d="100"/>
        </p:scale>
        <p:origin x="6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6-24T17:43:08.266" idx="1">
    <p:pos x="10" y="10"/>
    <p:text>edited on my pc</p:text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18253-638A-9572-C0AA-929796762F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72C21-00C3-AACE-8644-CCB48778E7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31DEE-7A35-6AA9-216A-A1C21BEAD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AD18C-BAAF-31F4-9478-7EB6F68E4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C4E16-9BBC-35F3-B108-18C3090B5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967726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E7D4C-84F9-4FAC-7E47-218151BA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A45E01-DE97-9F4F-FA47-E397FBA0A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54A99-3ECD-49D2-49D8-BC0A04CA1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0B8DA4-BB14-73A9-315C-0C33E097C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BAB5F-E907-A6E7-A064-93B22C404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15213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AE6A81-5D2D-D005-9558-7B3C0A7A98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0056E0-78FE-83E3-B83C-0207475322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5DE6D-B9CA-355E-FBA2-2B0F54BE9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1EDB0-106D-ABFB-FEF8-13FB60DCF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A0FB5-DF83-BDDD-B0D3-E75064B2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79649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440A9-75C7-25B6-7F53-8F11E1894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A0D1-FFF0-A358-0D41-DC61C1BE9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FC91-9024-7A1F-7342-7226D1587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8561A-7E09-BFE4-7C42-2A3C806D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00C1-639E-C9E3-0A5F-1DE8C5D58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13086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AD753-4000-CB93-7AC7-259B1C79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B7847-8CD5-7B54-FA19-4109782C3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1FE3A-4268-3ECE-A668-7BE896CB1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6EFAE-1EA3-36AC-41D2-9C3D34DED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5428E-185E-6FE3-8337-8D8750A57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40728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E36D4-CC11-8E06-43E9-65D6E8A1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05192-43D0-B163-925C-9E4DEDE7F8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997C8-2E0F-58AE-9EE3-152003D14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1A503-ACF4-067F-3047-AF05C8767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81EBC-742D-69AC-3BB5-ECDB16881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9872E-EFB9-9DE2-3A66-1C272AC2E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336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3508A-D97D-C92D-B279-57E357D93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D42987-FE4C-BCE2-EF16-21E749AF1E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E000D0-6AA2-E489-F71D-B41F69458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604BBB-3047-4DA0-99CC-7824F694A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55AC11-6D4C-7DCF-C8BC-EFFED10345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DB42C1-C7D8-2E38-8FAE-A51D75487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C67D64-303D-F712-EA46-4869A1DD6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ACF2E9-0017-CC69-819C-4872D1D15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722398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88190-20F2-DD84-AD99-B45D39452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773D74-0E52-206F-2CD0-E50491D3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D8A6D0-4883-7E7E-48E6-BD4C971A1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BD239-9B19-AB40-5525-20856A256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8985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BB5295-CECA-BDCB-9155-4AD9CC7F9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F06A68-9D4D-2FE6-E6B2-08DB0632F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AFDA0-6383-5151-4E97-FB7909793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890949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5B623-A6BB-1A1E-9076-54058B770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09CF4-D6F1-8101-AC25-DCFE12E40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D7808-573C-CD64-4BAA-F2B808DF9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2EBAA9-BBE1-9645-9A52-22F7A43FE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9FA98-86F1-7F6E-EE02-6771953C1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CD178-2DB7-CDAD-2279-68AE72177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831950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9F6A0-720A-5219-B978-1C58908A7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A43AEC-9431-04B8-1CB4-1946996B14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D7207-1D44-8E75-B1F5-6E74B0FF6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C95D82-8661-13C6-764B-D4024D00F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D8018B-2AE5-9958-F84B-CF07A31BD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7CAAAA-6D06-985E-F111-D035CB745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7759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005A3C-B3D4-B0C4-CA70-7A52C83E1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9844B-3F6A-F91B-FA04-9448A499B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38812-DF11-36E5-E0DF-55C02ADE2F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569D3-C8F8-4BF4-807A-1D087FC8C5D6}" type="datetimeFigureOut">
              <a:rPr lang="en-KE" smtClean="0"/>
              <a:t>24/06/2024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56206-5A2B-5B67-4F70-FB1C95A0A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61980-826C-09F6-4CAC-28FE206FE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5A495-1D89-4787-8DA1-E1D685BFC17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24963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758D4-0DF7-B89B-A7A0-2375EFC2FC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A19E4-72DF-471A-AB9C-743B6EDEC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D08411-B928-2AA0-A830-65E52214D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052" y="2092256"/>
            <a:ext cx="2825895" cy="2673487"/>
          </a:xfrm>
          <a:prstGeom prst="rect">
            <a:avLst/>
          </a:prstGeom>
        </p:spPr>
      </p:pic>
      <p:pic>
        <p:nvPicPr>
          <p:cNvPr id="6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900F0952-DFE6-48F3-C83E-E2E8706A0C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0521" y="5359814"/>
            <a:ext cx="2480365" cy="77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95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1" y="0"/>
            <a:ext cx="4295554" cy="2512844"/>
          </a:xfrm>
        </p:spPr>
      </p:pic>
      <p:pic>
        <p:nvPicPr>
          <p:cNvPr id="3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A1CDA0C3-3559-718E-BCC2-1163DA406A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62426" y="5784574"/>
            <a:ext cx="8128000" cy="107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894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1" y="0"/>
            <a:ext cx="4295554" cy="251284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71807-CA60-0A92-0120-0BDC7B8FB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6799"/>
            <a:ext cx="5340624" cy="2408271"/>
          </a:xfrm>
          <a:prstGeom prst="rect">
            <a:avLst/>
          </a:prstGeom>
        </p:spPr>
      </p:pic>
      <p:pic>
        <p:nvPicPr>
          <p:cNvPr id="6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4CBEEF5C-2E85-50C1-EB7D-EC2BE6BE40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-288235" y="5715000"/>
            <a:ext cx="12324521" cy="94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93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1" y="0"/>
            <a:ext cx="4295554" cy="251284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71807-CA60-0A92-0120-0BDC7B8FB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6799"/>
            <a:ext cx="5340624" cy="24082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096E1-DFA4-5F42-0A3A-2B689A291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19" y="1067040"/>
            <a:ext cx="5340624" cy="2961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D83EDF-F0DE-FA42-BAC6-2E4E374296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492" y="1477927"/>
            <a:ext cx="5007936" cy="3141398"/>
          </a:xfrm>
          <a:prstGeom prst="rect">
            <a:avLst/>
          </a:prstGeom>
        </p:spPr>
      </p:pic>
      <p:pic>
        <p:nvPicPr>
          <p:cNvPr id="9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F496154D-DBA3-D9F7-CB4E-2F9D618E09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4976" y="5578419"/>
            <a:ext cx="12547600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47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1" y="0"/>
            <a:ext cx="4295554" cy="251284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71807-CA60-0A92-0120-0BDC7B8FB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6799"/>
            <a:ext cx="5340624" cy="24082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096E1-DFA4-5F42-0A3A-2B689A291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19" y="1067040"/>
            <a:ext cx="5340624" cy="2961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D83EDF-F0DE-FA42-BAC6-2E4E374296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492" y="1477927"/>
            <a:ext cx="5007936" cy="31413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E6DE82-06B8-E41E-3002-2006BC37F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247" y="1860699"/>
            <a:ext cx="5969949" cy="2882734"/>
          </a:xfrm>
          <a:prstGeom prst="rect">
            <a:avLst/>
          </a:prstGeom>
        </p:spPr>
      </p:pic>
      <p:pic>
        <p:nvPicPr>
          <p:cNvPr id="9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E0AE728A-C6B4-4033-17A4-8103D570C4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-89452" y="5715000"/>
            <a:ext cx="12115800" cy="116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6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1" y="0"/>
            <a:ext cx="4295554" cy="251284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71807-CA60-0A92-0120-0BDC7B8FB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6799"/>
            <a:ext cx="5340624" cy="24082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096E1-DFA4-5F42-0A3A-2B689A291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19" y="1067040"/>
            <a:ext cx="5340624" cy="2961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D83EDF-F0DE-FA42-BAC6-2E4E374296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492" y="1477927"/>
            <a:ext cx="5007936" cy="31413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E6DE82-06B8-E41E-3002-2006BC37F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247" y="1860699"/>
            <a:ext cx="5969949" cy="28827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0AD6A6-8914-2F1D-F460-8E6CC5484A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247" y="2055813"/>
            <a:ext cx="5847020" cy="2710917"/>
          </a:xfrm>
          <a:prstGeom prst="rect">
            <a:avLst/>
          </a:prstGeom>
        </p:spPr>
      </p:pic>
      <p:pic>
        <p:nvPicPr>
          <p:cNvPr id="10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6ED2C8B6-8B01-843D-684C-12528544EE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523" y="5913783"/>
            <a:ext cx="12090477" cy="92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943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1" y="0"/>
            <a:ext cx="4295554" cy="251284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71807-CA60-0A92-0120-0BDC7B8FB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6799"/>
            <a:ext cx="5340624" cy="24082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096E1-DFA4-5F42-0A3A-2B689A291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19" y="1067040"/>
            <a:ext cx="5340624" cy="2961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D83EDF-F0DE-FA42-BAC6-2E4E374296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492" y="1477927"/>
            <a:ext cx="5007936" cy="31413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E6DE82-06B8-E41E-3002-2006BC37F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247" y="1860699"/>
            <a:ext cx="5969949" cy="28827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0AD6A6-8914-2F1D-F460-8E6CC5484A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247" y="2055813"/>
            <a:ext cx="5847020" cy="27109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718F9A-D10F-C90E-8940-4667FF33F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696" y="2400601"/>
            <a:ext cx="6053814" cy="2512843"/>
          </a:xfrm>
          <a:prstGeom prst="rect">
            <a:avLst/>
          </a:prstGeom>
        </p:spPr>
      </p:pic>
      <p:pic>
        <p:nvPicPr>
          <p:cNvPr id="11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8AF7E313-F39B-ECF0-096C-5EEBBC34BC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513" y="5644727"/>
            <a:ext cx="12112487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10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1" y="0"/>
            <a:ext cx="4295554" cy="251284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71807-CA60-0A92-0120-0BDC7B8FB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6799"/>
            <a:ext cx="5340624" cy="24082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096E1-DFA4-5F42-0A3A-2B689A291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19" y="1067040"/>
            <a:ext cx="5340624" cy="2961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D83EDF-F0DE-FA42-BAC6-2E4E374296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492" y="1477927"/>
            <a:ext cx="5007936" cy="31413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E6DE82-06B8-E41E-3002-2006BC37F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247" y="1860699"/>
            <a:ext cx="5969949" cy="28827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0AD6A6-8914-2F1D-F460-8E6CC5484A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247" y="2055813"/>
            <a:ext cx="5847020" cy="27109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718F9A-D10F-C90E-8940-4667FF33F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696" y="2400601"/>
            <a:ext cx="6053814" cy="25128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E98A560-B556-CA81-642F-DC5E465A84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145" y="2803490"/>
            <a:ext cx="6053814" cy="3031919"/>
          </a:xfrm>
          <a:prstGeom prst="rect">
            <a:avLst/>
          </a:prstGeom>
        </p:spPr>
      </p:pic>
      <p:pic>
        <p:nvPicPr>
          <p:cNvPr id="14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879AF6D5-800E-845E-6B39-708A001801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5181" y="5337491"/>
            <a:ext cx="11936819" cy="157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03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1" y="0"/>
            <a:ext cx="4295554" cy="251284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71807-CA60-0A92-0120-0BDC7B8FB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6799"/>
            <a:ext cx="5340624" cy="24082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096E1-DFA4-5F42-0A3A-2B689A291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19" y="1067040"/>
            <a:ext cx="5340624" cy="2961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D83EDF-F0DE-FA42-BAC6-2E4E374296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492" y="1477927"/>
            <a:ext cx="5007936" cy="31413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E6DE82-06B8-E41E-3002-2006BC37F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247" y="1860699"/>
            <a:ext cx="5969949" cy="28827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0AD6A6-8914-2F1D-F460-8E6CC5484A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247" y="2055813"/>
            <a:ext cx="5847020" cy="27109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718F9A-D10F-C90E-8940-4667FF33F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696" y="2400601"/>
            <a:ext cx="6053814" cy="25128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E98A560-B556-CA81-642F-DC5E465A84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145" y="2803490"/>
            <a:ext cx="6053814" cy="3031919"/>
          </a:xfrm>
          <a:prstGeom prst="rect">
            <a:avLst/>
          </a:prstGeom>
        </p:spPr>
      </p:pic>
      <p:pic>
        <p:nvPicPr>
          <p:cNvPr id="3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9A6C2F98-9D52-146C-991D-3FC643972C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5625944"/>
            <a:ext cx="12314583" cy="10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84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53DC8-3CEB-ED78-5662-283E43B8E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271C862-F3ED-9FBE-3091-0B2A169F4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005" y="1825625"/>
            <a:ext cx="7741990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CCEA0C9-B5FE-E47D-73E9-74A8EA2A9F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88F5EC-1362-EF46-ED29-83F4D956C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" y="6174"/>
            <a:ext cx="12179926" cy="68456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59AAFF-0CEE-A3C1-5198-76A44AAE6E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11" y="312349"/>
            <a:ext cx="4311872" cy="39118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0A0C655-01E0-F752-79D5-7BB0D338B5E3}"/>
              </a:ext>
            </a:extLst>
          </p:cNvPr>
          <p:cNvSpPr txBox="1"/>
          <p:nvPr/>
        </p:nvSpPr>
        <p:spPr>
          <a:xfrm>
            <a:off x="934278" y="3498574"/>
            <a:ext cx="2724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 was also edited on my pc</a:t>
            </a:r>
            <a:endParaRPr lang="en-K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6409F7-08BD-8B2A-DEF1-1DF43F853C86}"/>
              </a:ext>
            </a:extLst>
          </p:cNvPr>
          <p:cNvSpPr txBox="1"/>
          <p:nvPr/>
        </p:nvSpPr>
        <p:spPr>
          <a:xfrm>
            <a:off x="496957" y="2733261"/>
            <a:ext cx="2674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</a:t>
            </a:r>
            <a:r>
              <a:rPr lang="en-US" dirty="0" err="1"/>
              <a:t>capcut</a:t>
            </a:r>
            <a:r>
              <a:rPr lang="en-US" dirty="0"/>
              <a:t> just </a:t>
            </a:r>
            <a:r>
              <a:rPr lang="en-US" dirty="0" err="1"/>
              <a:t>powerpoint</a:t>
            </a:r>
            <a:endParaRPr lang="en-US" dirty="0"/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147750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758D4-0DF7-B89B-A7A0-2375EFC2FC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A19E4-72DF-471A-AB9C-743B6EDEC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D08411-B928-2AA0-A830-65E52214D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17730" y="2219257"/>
            <a:ext cx="2556540" cy="2673487"/>
          </a:xfrm>
          <a:prstGeom prst="rect">
            <a:avLst/>
          </a:prstGeom>
        </p:spPr>
      </p:pic>
      <p:pic>
        <p:nvPicPr>
          <p:cNvPr id="4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318BD5DF-7319-3A10-DDD3-70AD849496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2000" y="4347748"/>
            <a:ext cx="2430670" cy="136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26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758D4-0DF7-B89B-A7A0-2375EFC2FC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A19E4-72DF-471A-AB9C-743B6EDEC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D08411-B928-2AA0-A830-65E52214D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405" y="2265294"/>
            <a:ext cx="2871972" cy="2673487"/>
          </a:xfrm>
          <a:prstGeom prst="rect">
            <a:avLst/>
          </a:prstGeom>
        </p:spPr>
      </p:pic>
      <p:pic>
        <p:nvPicPr>
          <p:cNvPr id="4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D03DC16A-210C-E548-D436-1027635416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2043" y="4191759"/>
            <a:ext cx="2062922" cy="116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97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758D4-0DF7-B89B-A7A0-2375EFC2FC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A19E4-72DF-471A-AB9C-743B6EDEC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D08411-B928-2AA0-A830-65E52214D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88958" y="2219257"/>
            <a:ext cx="2371061" cy="2673487"/>
          </a:xfrm>
          <a:prstGeom prst="rect">
            <a:avLst/>
          </a:prstGeom>
        </p:spPr>
      </p:pic>
      <p:pic>
        <p:nvPicPr>
          <p:cNvPr id="4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504EAB53-5CB7-EE6E-6592-FBDE39966E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2001" y="4286250"/>
            <a:ext cx="254000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80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758D4-0DF7-B89B-A7A0-2375EFC2FC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A19E4-72DF-471A-AB9C-743B6EDEC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D08411-B928-2AA0-A830-65E52214D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572" y="2092256"/>
            <a:ext cx="1956390" cy="26734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759C5F-5178-A6C7-28CA-73BC78C44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4206" y="1919218"/>
            <a:ext cx="2630968" cy="2673487"/>
          </a:xfrm>
          <a:prstGeom prst="rect">
            <a:avLst/>
          </a:prstGeom>
        </p:spPr>
      </p:pic>
      <p:pic>
        <p:nvPicPr>
          <p:cNvPr id="7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4D0BBAF2-E402-9B60-2ECD-86B424AE83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53904" y="4857818"/>
            <a:ext cx="24384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585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758D4-0DF7-B89B-A7A0-2375EFC2FC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A19E4-72DF-471A-AB9C-743B6EDEC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D08411-B928-2AA0-A830-65E52214D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69312" y="1931069"/>
            <a:ext cx="1935125" cy="26734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759C5F-5178-A6C7-28CA-73BC78C44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4206" y="1919218"/>
            <a:ext cx="2630968" cy="2673487"/>
          </a:xfrm>
          <a:prstGeom prst="rect">
            <a:avLst/>
          </a:prstGeom>
        </p:spPr>
      </p:pic>
      <p:pic>
        <p:nvPicPr>
          <p:cNvPr id="4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D80B7834-62FC-FD39-55B9-55C161962A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3586" y="5232142"/>
            <a:ext cx="2766725" cy="1556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73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758D4-0DF7-B89B-A7A0-2375EFC2FC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A19E4-72DF-471A-AB9C-743B6EDEC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D08411-B928-2AA0-A830-65E52214D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69312" y="1931069"/>
            <a:ext cx="1935125" cy="26734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759C5F-5178-A6C7-28CA-73BC78C44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226" y="1844790"/>
            <a:ext cx="1935124" cy="2673487"/>
          </a:xfrm>
          <a:prstGeom prst="rect">
            <a:avLst/>
          </a:prstGeom>
        </p:spPr>
      </p:pic>
      <p:pic>
        <p:nvPicPr>
          <p:cNvPr id="4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6E2604F5-D5DC-F13E-0BEE-72685D1696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9121" y="4746327"/>
            <a:ext cx="2629452" cy="147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83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717" y="2158410"/>
            <a:ext cx="8665534" cy="251284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0A40CF-39E1-67FA-A2D9-5E479F9BB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8416" y="-127044"/>
            <a:ext cx="4311872" cy="39118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E4B12B-764F-E5C3-D8C8-1A8D5E1D20C5}"/>
              </a:ext>
            </a:extLst>
          </p:cNvPr>
          <p:cNvSpPr txBox="1"/>
          <p:nvPr/>
        </p:nvSpPr>
        <p:spPr>
          <a:xfrm>
            <a:off x="11362660" y="0"/>
            <a:ext cx="16586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0070C0"/>
                </a:solidFill>
              </a:rPr>
              <a:t>x</a:t>
            </a:r>
            <a:endParaRPr lang="en-KE" sz="5400" dirty="0">
              <a:solidFill>
                <a:srgbClr val="0070C0"/>
              </a:solidFill>
            </a:endParaRPr>
          </a:p>
        </p:txBody>
      </p:sp>
      <p:pic>
        <p:nvPicPr>
          <p:cNvPr id="11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A6807DEA-510D-BD40-703B-3326A9EF39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038087" y="4671254"/>
            <a:ext cx="3752574" cy="211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68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63B7-724F-5C9D-9C7F-4D790880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756F6-DDE5-C596-4744-8F0DB96B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97842" y="2172578"/>
            <a:ext cx="5305647" cy="2512844"/>
          </a:xfrm>
        </p:spPr>
      </p:pic>
      <p:pic>
        <p:nvPicPr>
          <p:cNvPr id="3" name="2024-06-24 17-27-59">
            <a:hlinkClick r:id="" action="ppaction://media"/>
            <a:extLst>
              <a:ext uri="{FF2B5EF4-FFF2-40B4-BE49-F238E27FC236}">
                <a16:creationId xmlns:a16="http://schemas.microsoft.com/office/drawing/2014/main" id="{3ED0334D-06AF-188C-9A19-35134C152F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2000" y="4247114"/>
            <a:ext cx="2609574" cy="146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97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12</Words>
  <Application>Microsoft Office PowerPoint</Application>
  <PresentationFormat>Widescreen</PresentationFormat>
  <Paragraphs>3</Paragraphs>
  <Slides>18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ethermlo@hotmail.com</dc:creator>
  <cp:lastModifiedBy>ether mlo</cp:lastModifiedBy>
  <cp:revision>18</cp:revision>
  <dcterms:created xsi:type="dcterms:W3CDTF">2024-06-24T13:57:35Z</dcterms:created>
  <dcterms:modified xsi:type="dcterms:W3CDTF">2024-06-24T15:13:37Z</dcterms:modified>
</cp:coreProperties>
</file>

<file path=docProps/thumbnail.jpeg>
</file>